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74" r:id="rId6"/>
    <p:sldId id="288" r:id="rId7"/>
    <p:sldId id="294" r:id="rId8"/>
    <p:sldId id="313" r:id="rId9"/>
    <p:sldId id="275" r:id="rId10"/>
    <p:sldId id="314" r:id="rId11"/>
    <p:sldId id="315" r:id="rId12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A4"/>
    <a:srgbClr val="BCBEC0"/>
    <a:srgbClr val="E6E7E8"/>
    <a:srgbClr val="006325"/>
    <a:srgbClr val="FFD4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381" autoAdjust="0"/>
    <p:restoredTop sz="94660" autoAdjust="0"/>
  </p:normalViewPr>
  <p:slideViewPr>
    <p:cSldViewPr>
      <p:cViewPr varScale="1">
        <p:scale>
          <a:sx n="112" d="100"/>
          <a:sy n="112" d="100"/>
        </p:scale>
        <p:origin x="4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626" cy="468152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850" y="0"/>
            <a:ext cx="3066626" cy="468152"/>
          </a:xfrm>
          <a:prstGeom prst="rect">
            <a:avLst/>
          </a:prstGeom>
        </p:spPr>
        <p:txBody>
          <a:bodyPr vert="horz" lIns="92071" tIns="46035" rIns="92071" bIns="46035" rtlCol="0"/>
          <a:lstStyle>
            <a:lvl1pPr algn="r">
              <a:defRPr sz="1200"/>
            </a:lvl1pPr>
          </a:lstStyle>
          <a:p>
            <a:fld id="{B8AE55A0-88DB-44F8-9E71-882C6BFF5295}" type="datetimeFigureOut">
              <a:rPr lang="en-US" smtClean="0"/>
              <a:t>09/03/2019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71" tIns="46035" rIns="92071" bIns="460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68" y="4449838"/>
            <a:ext cx="5662940" cy="4216560"/>
          </a:xfrm>
          <a:prstGeom prst="rect">
            <a:avLst/>
          </a:prstGeom>
        </p:spPr>
        <p:txBody>
          <a:bodyPr vert="horz" lIns="92071" tIns="46035" rIns="92071" bIns="460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676"/>
            <a:ext cx="3066626" cy="468152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850" y="8899676"/>
            <a:ext cx="3066626" cy="468152"/>
          </a:xfrm>
          <a:prstGeom prst="rect">
            <a:avLst/>
          </a:prstGeom>
        </p:spPr>
        <p:txBody>
          <a:bodyPr vert="horz" lIns="92071" tIns="46035" rIns="92071" bIns="46035" rtlCol="0" anchor="b"/>
          <a:lstStyle>
            <a:lvl1pPr algn="r">
              <a:defRPr sz="1200"/>
            </a:lvl1pPr>
          </a:lstStyle>
          <a:p>
            <a:fld id="{68F7C3CB-48A2-4C6E-9D8D-9C534A317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8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275320" y="61722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1-9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284464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1"/>
          </a:xfrm>
        </p:spPr>
        <p:txBody>
          <a:bodyPr/>
          <a:lstStyle>
            <a:lvl1pPr>
              <a:buFont typeface="Wingdings" pitchFamily="2" charset="2"/>
              <a:buChar char="§"/>
              <a:defRPr b="1"/>
            </a:lvl1pPr>
            <a:lvl2pPr>
              <a:defRPr sz="3200"/>
            </a:lvl2pPr>
            <a:lvl3pPr>
              <a:buFont typeface="Wingdings" pitchFamily="2" charset="2"/>
              <a:buChar char="§"/>
              <a:defRPr sz="2800"/>
            </a:lvl3pPr>
            <a:lvl4pPr>
              <a:defRPr sz="24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219200" y="76200"/>
            <a:ext cx="8229600" cy="792162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 smtClean="0">
                <a:solidFill>
                  <a:srgbClr val="0054A4"/>
                </a:solidFill>
              </a:rPr>
              <a:t>Template for pages 10 and up</a:t>
            </a:r>
            <a:endParaRPr lang="en-US" dirty="0">
              <a:solidFill>
                <a:srgbClr val="0054A4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11312" y="6172200"/>
            <a:ext cx="487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FD79E14-A5CB-4B11-98BD-C2699C7313C6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2" name="Picture 1" descr="wc_strat_powerpoint-r1-0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73705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2019 Parks Master Plan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3820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endParaRPr lang="en-US" sz="2800" b="1" dirty="0"/>
          </a:p>
          <a:p>
            <a:pPr lvl="0">
              <a:spcBef>
                <a:spcPct val="20000"/>
              </a:spcBef>
            </a:pP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3" y="1447800"/>
            <a:ext cx="8611034" cy="3898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593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92162"/>
          </a:xfrm>
        </p:spPr>
        <p:txBody>
          <a:bodyPr/>
          <a:lstStyle/>
          <a:p>
            <a:r>
              <a:rPr lang="en-US" dirty="0" smtClean="0"/>
              <a:t>Commissioner Comments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482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Formatting </a:t>
            </a:r>
            <a:r>
              <a:rPr lang="en-US" b="1" dirty="0" smtClean="0"/>
              <a:t>(legible </a:t>
            </a:r>
            <a:r>
              <a:rPr lang="en-US" b="1" dirty="0"/>
              <a:t>t</a:t>
            </a:r>
            <a:r>
              <a:rPr lang="en-US" b="1" dirty="0" smtClean="0"/>
              <a:t>ext</a:t>
            </a:r>
            <a:r>
              <a:rPr lang="en-US" b="1" dirty="0" smtClean="0"/>
              <a:t>, </a:t>
            </a:r>
            <a:r>
              <a:rPr lang="en-US" b="1" dirty="0" smtClean="0"/>
              <a:t>table </a:t>
            </a:r>
            <a:r>
              <a:rPr lang="en-US" b="1" dirty="0" smtClean="0"/>
              <a:t>of </a:t>
            </a:r>
            <a:r>
              <a:rPr lang="en-US" b="1" dirty="0" smtClean="0"/>
              <a:t>contents</a:t>
            </a:r>
            <a:r>
              <a:rPr lang="en-US" b="1" dirty="0" smtClean="0"/>
              <a:t>, </a:t>
            </a:r>
            <a:r>
              <a:rPr lang="en-US" b="1" dirty="0" smtClean="0"/>
              <a:t>page </a:t>
            </a:r>
            <a:r>
              <a:rPr lang="en-US" b="1" dirty="0"/>
              <a:t>n</a:t>
            </a:r>
            <a:r>
              <a:rPr lang="en-US" b="1" dirty="0" smtClean="0"/>
              <a:t>umbers</a:t>
            </a:r>
            <a:r>
              <a:rPr lang="en-US" b="1" dirty="0" smtClean="0"/>
              <a:t>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Recognition and inclusion of all entities that collaborate with Washoe County Regional Parks and Open </a:t>
            </a:r>
            <a:r>
              <a:rPr lang="en-US" b="1" dirty="0" smtClean="0"/>
              <a:t>Space 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Specific comments related to the planning </a:t>
            </a:r>
            <a:r>
              <a:rPr lang="en-US" b="1" dirty="0" smtClean="0"/>
              <a:t>areas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Ideas about what to include in the executive </a:t>
            </a:r>
            <a:r>
              <a:rPr lang="en-US" b="1" dirty="0" smtClean="0"/>
              <a:t>summary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18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191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763000" cy="792162"/>
          </a:xfrm>
        </p:spPr>
        <p:txBody>
          <a:bodyPr/>
          <a:lstStyle/>
          <a:p>
            <a:r>
              <a:rPr lang="en-US" dirty="0" smtClean="0"/>
              <a:t>Executive Summary – Pages 1 &amp;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1996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76" y="3555463"/>
            <a:ext cx="7848600" cy="22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2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1910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8305800" cy="792162"/>
          </a:xfrm>
        </p:spPr>
        <p:txBody>
          <a:bodyPr/>
          <a:lstStyle/>
          <a:p>
            <a:r>
              <a:rPr lang="en-US" dirty="0" smtClean="0"/>
              <a:t>Executive Summary – Page 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836091" cy="43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81000" y="1219200"/>
            <a:ext cx="6248400" cy="4572000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Residents Want: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Regional Parks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Build Out Existing Park Master Plans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Open Space Acquisition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Residents Use: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Hiking Trails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Natural Areas/Open Space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Multi-Use Paths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792162"/>
          </a:xfrm>
        </p:spPr>
        <p:txBody>
          <a:bodyPr/>
          <a:lstStyle/>
          <a:p>
            <a:r>
              <a:rPr lang="en-US" dirty="0" smtClean="0"/>
              <a:t>Executive Summary – Page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75" y="1905000"/>
            <a:ext cx="3153087" cy="2829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328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Planning Area Opportunities: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Build Out Regional Parks (Lazy 5, North Valleys, South Valleys, etc.)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Utilize Reclaimed Water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Acquire Open Space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Provide Trail Connections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dirty="0" smtClean="0"/>
              <a:t>Update Existing Park Facilities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792162"/>
          </a:xfrm>
        </p:spPr>
        <p:txBody>
          <a:bodyPr/>
          <a:lstStyle/>
          <a:p>
            <a:r>
              <a:rPr lang="en-US" dirty="0" smtClean="0"/>
              <a:t>Executive Summary – Page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91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Short-Term, Mid-Term and Long-Term Strategies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76200"/>
            <a:ext cx="7620000" cy="792162"/>
          </a:xfrm>
        </p:spPr>
        <p:txBody>
          <a:bodyPr/>
          <a:lstStyle/>
          <a:p>
            <a:r>
              <a:rPr lang="en-US" dirty="0" smtClean="0"/>
              <a:t>Executive Summary – Page 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9144000" cy="27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CEA9126C-A9B1-4F4A-855C-DD0F845697D2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_dlc_DocId xmlns="a94d8b85-37e1-4d17-8d55-8b7d207932bb">NMS6VZY55J2Y-1680097669-6</_dlc_DocId>
    <_dlc_DocIdUrl xmlns="a94d8b85-37e1-4d17-8d55-8b7d207932bb">
      <Url>http://intranet.washoecounty.us/logostemplates/_layouts/15/DocIdRedir.aspx?ID=NMS6VZY55J2Y-1680097669-6</Url>
      <Description>NMS6VZY55J2Y-1680097669-6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246D64375472D84BA13220883A134206" ma:contentTypeVersion="1" ma:contentTypeDescription="Upload an image." ma:contentTypeScope="" ma:versionID="2e55dbcb3e0b3cd6523d10bed63eb2c6">
  <xsd:schema xmlns:xsd="http://www.w3.org/2001/XMLSchema" xmlns:xs="http://www.w3.org/2001/XMLSchema" xmlns:p="http://schemas.microsoft.com/office/2006/metadata/properties" xmlns:ns1="http://schemas.microsoft.com/sharepoint/v3" xmlns:ns2="CEA9126C-A9B1-4F4A-855C-DD0F845697D2" xmlns:ns3="http://schemas.microsoft.com/sharepoint/v3/fields" xmlns:ns4="a94d8b85-37e1-4d17-8d55-8b7d207932bb" targetNamespace="http://schemas.microsoft.com/office/2006/metadata/properties" ma:root="true" ma:fieldsID="ee4acf4b2b82c25fb306546ca24d2aa9" ns1:_="" ns2:_="" ns3:_="" ns4:_="">
    <xsd:import namespace="http://schemas.microsoft.com/sharepoint/v3"/>
    <xsd:import namespace="CEA9126C-A9B1-4F4A-855C-DD0F845697D2"/>
    <xsd:import namespace="http://schemas.microsoft.com/sharepoint/v3/fields"/>
    <xsd:import namespace="a94d8b85-37e1-4d17-8d55-8b7d207932bb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9126C-A9B1-4F4A-855C-DD0F845697D2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4d8b85-37e1-4d17-8d55-8b7d207932bb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C64AFA-9D40-4A59-8DD4-92F48563661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7BC16CB-1CBD-402F-9378-5075DDBF95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00D7ED-6620-45A0-9F13-862FEFE886A3}">
  <ds:schemaRefs>
    <ds:schemaRef ds:uri="http://schemas.microsoft.com/sharepoint/v3"/>
    <ds:schemaRef ds:uri="http://schemas.microsoft.com/office/2006/documentManagement/types"/>
    <ds:schemaRef ds:uri="CEA9126C-A9B1-4F4A-855C-DD0F845697D2"/>
    <ds:schemaRef ds:uri="http://purl.org/dc/dcmitype/"/>
    <ds:schemaRef ds:uri="http://purl.org/dc/elements/1.1/"/>
    <ds:schemaRef ds:uri="a94d8b85-37e1-4d17-8d55-8b7d207932b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02D88A89-A1D7-4D40-B75F-CA47FF340A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A9126C-A9B1-4F4A-855C-DD0F845697D2"/>
    <ds:schemaRef ds:uri="http://schemas.microsoft.com/sharepoint/v3/fields"/>
    <ds:schemaRef ds:uri="a94d8b85-37e1-4d17-8d55-8b7d207932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PowerPoint_Template_2015</Template>
  <TotalTime>1057</TotalTime>
  <Words>142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PowerPoint_Template_2015</vt:lpstr>
      <vt:lpstr>PowerPoint Presentation</vt:lpstr>
      <vt:lpstr>Commissioner Comments</vt:lpstr>
      <vt:lpstr>Executive Summary – Pages 1 &amp; 2</vt:lpstr>
      <vt:lpstr>Executive Summary – Page 3</vt:lpstr>
      <vt:lpstr>Executive Summary – Page 4</vt:lpstr>
      <vt:lpstr>Executive Summary – Page 5</vt:lpstr>
      <vt:lpstr>Executive Summary – Page 6</vt:lpstr>
    </vt:vector>
  </TitlesOfParts>
  <Company>Washoe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mkramer</dc:creator>
  <cp:keywords>Powerpoint, Power Point, ppt</cp:keywords>
  <cp:lastModifiedBy>Kirschenman, Sophia</cp:lastModifiedBy>
  <cp:revision>91</cp:revision>
  <cp:lastPrinted>2019-06-01T17:00:20Z</cp:lastPrinted>
  <dcterms:created xsi:type="dcterms:W3CDTF">2015-09-25T21:46:02Z</dcterms:created>
  <dcterms:modified xsi:type="dcterms:W3CDTF">2019-09-03T15:50:25Z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0x0101009148F5A04DDD49CBA7127AADA5FB792B00AADE34325A8B49CDA8BB4DB53328F21400246D64375472D84BA13220883A134206</vt:lpwstr>
  </property>
  <property fmtid="{D5CDD505-2E9C-101B-9397-08002B2CF9AE}" pid="3" name="_dlc_DocIdItemGuid">
    <vt:lpwstr>baf4cdfa-0915-4212-a058-608c58f70eeb</vt:lpwstr>
  </property>
</Properties>
</file>